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slide" Target="slides/slide10.xml"/>
  <Relationship Id="rId13" Type="http://schemas.openxmlformats.org/officeDocument/2006/relationships/slide" Target="slides/slide11.xml"/>
  <Relationship Id="rId14" Type="http://schemas.openxmlformats.org/officeDocument/2006/relationships/slide" Target="slides/slide12.xml"/>
  <Relationship Id="rId15" Type="http://schemas.openxmlformats.org/officeDocument/2006/relationships/slide" Target="slides/slide13.xml"/>
  <Relationship Id="rId16" Type="http://schemas.openxmlformats.org/officeDocument/2006/relationships/slide" Target="slides/slide14.xml"/>
  <Relationship Id="rId17" Type="http://schemas.openxmlformats.org/officeDocument/2006/relationships/slide" Target="slides/slide15.xml"/>
  <Relationship Id="rId18" Type="http://schemas.openxmlformats.org/officeDocument/2006/relationships/slide" Target="slides/slide16.xml"/>
  <Relationship Id="rId19" Type="http://schemas.openxmlformats.org/officeDocument/2006/relationships/slide" Target="slides/slide17.xml"/>
  <Relationship Id="rId20" Type="http://schemas.openxmlformats.org/officeDocument/2006/relationships/slide" Target="slides/slide18.xml"/>
  <Relationship Id="rId21" Type="http://schemas.openxmlformats.org/officeDocument/2006/relationships/slide" Target="slides/slide19.xml"/>
  <Relationship Id="rId22" Type="http://schemas.openxmlformats.org/officeDocument/2006/relationships/slide" Target="slides/slide20.xml"/>
  <Relationship Id="rId23" Type="http://schemas.openxmlformats.org/officeDocument/2006/relationships/slide" Target="slides/slide21.xml"/>
  <Relationship Id="rId24" Type="http://schemas.openxmlformats.org/officeDocument/2006/relationships/slide" Target="slides/slide22.xml"/>
  <Relationship Id="rId25" Type="http://schemas.openxmlformats.org/officeDocument/2006/relationships/slide" Target="slides/slide23.xml"/>
  <Relationship Id="rId26" Type="http://schemas.openxmlformats.org/officeDocument/2006/relationships/slide" Target="slides/slide24.xml"/>
  <Relationship Id="rId27" Type="http://schemas.openxmlformats.org/officeDocument/2006/relationships/presProps" Target="presProps.xml"/>
  <Relationship Id="rId28" Type="http://schemas.openxmlformats.org/officeDocument/2006/relationships/viewProps" Target="viewProps.xml"/>
  <Relationship Id="rId29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media/presentation-001010.png>
</file>

<file path=ppt/media/presentation-001111.png>
</file>

<file path=ppt/media/presentation-001212.png>
</file>

<file path=ppt/media/presentation-001313.png>
</file>

<file path=ppt/media/presentation-001414.png>
</file>

<file path=ppt/media/presentation-001515.png>
</file>

<file path=ppt/media/presentation-001616.png>
</file>

<file path=ppt/media/presentation-001717.png>
</file>

<file path=ppt/media/presentation-001818.png>
</file>

<file path=ppt/media/presentation-001919.png>
</file>

<file path=ppt/media/presentation-002020.png>
</file>

<file path=ppt/media/presentation-002121.png>
</file>

<file path=ppt/media/presentation-002222.png>
</file>

<file path=ppt/media/presentation-002323.png>
</file>

<file path=ppt/media/presentation-002424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73960702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1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010.png"/>
</Relationships>

</file>

<file path=ppt/slides/_rels/slide1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111.png"/>
</Relationships>

</file>

<file path=ppt/slides/_rels/slide1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212.png"/>
</Relationships>

</file>

<file path=ppt/slides/_rels/slide1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313.png"/>
</Relationships>

</file>

<file path=ppt/slides/_rels/slide1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414.png"/>
</Relationships>

</file>

<file path=ppt/slides/_rels/slide1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515.png"/>
</Relationships>

</file>

<file path=ppt/slides/_rels/slide1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616.png"/>
</Relationships>

</file>

<file path=ppt/slides/_rels/slide1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717.png"/>
</Relationships>

</file>

<file path=ppt/slides/_rels/slide1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818.png"/>
</Relationships>

</file>

<file path=ppt/slides/_rels/slide1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1919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20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2020.png"/>
</Relationships>

</file>

<file path=ppt/slides/_rels/slide2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2121.png"/>
</Relationships>

</file>

<file path=ppt/slides/_rels/slide2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2222.png"/>
</Relationships>

</file>

<file path=ppt/slides/_rels/slide2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2323.png"/>
</Relationships>

</file>

<file path=ppt/slides/_rels/slide2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2424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60">
  <a:themeElements>
    <a:clrScheme name="Theme6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60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60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24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2023-05-24T16:07:09Z</dcterms:created>
  <dcterms:modified xsi:type="dcterms:W3CDTF">2023-05-24T16:07:09Z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